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882" autoAdjust="0"/>
    <p:restoredTop sz="99209" autoAdjust="0"/>
  </p:normalViewPr>
  <p:slideViewPr>
    <p:cSldViewPr>
      <p:cViewPr>
        <p:scale>
          <a:sx n="125" d="100"/>
          <a:sy n="125" d="100"/>
        </p:scale>
        <p:origin x="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637B8-BB54-4495-A77E-300885E285B3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78186-E671-49EE-B98C-CA7A3053AF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5263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705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747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555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3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354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613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97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736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46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964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06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558B5-5F4F-41CC-8990-4309AE83A56E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1511D-02D1-4F7F-B11D-B16B1815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567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Программа поддержки «Льготный лизинг»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6048726"/>
              </p:ext>
            </p:extLst>
          </p:nvPr>
        </p:nvGraphicFramePr>
        <p:xfrm>
          <a:off x="325624" y="980728"/>
          <a:ext cx="8651058" cy="4450080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2166049"/>
                <a:gridCol w="3077642"/>
                <a:gridCol w="3407367"/>
              </a:tblGrid>
              <a:tr h="314286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Стандартный лизинг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Возвратный лизинг*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Описание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Приобретение основных</a:t>
                      </a:r>
                      <a:r>
                        <a:rPr lang="ru-RU" sz="1400" baseline="0" dirty="0" smtClean="0"/>
                        <a:t> средств на льготных условиях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Возможность пополнения оборотных средств на льготных условиях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Первоначальный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платеж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0%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0%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Процентная</a:t>
                      </a:r>
                      <a:r>
                        <a:rPr lang="ru-RU" sz="1400" baseline="0" dirty="0" smtClean="0"/>
                        <a:t> ставка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8%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8%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Срок лизинга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 5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 до 3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Отсрочка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месяц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</a:t>
                      </a:r>
                      <a:r>
                        <a:rPr lang="ru-RU" sz="1400" baseline="0" dirty="0" smtClean="0"/>
                        <a:t> месяца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Предмет лизинга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Любое</a:t>
                      </a:r>
                      <a:r>
                        <a:rPr lang="ru-RU" sz="1400" baseline="0" dirty="0" smtClean="0"/>
                        <a:t> имущество 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(основное средство)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Транспорт не ранее 2015 г. выпуска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Оборудование не ранее 2014</a:t>
                      </a:r>
                      <a:r>
                        <a:rPr lang="ru-RU" sz="1400" baseline="0" dirty="0" smtClean="0"/>
                        <a:t> г. 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Сумма 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 10 млн. руб. **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До 10 млн. руб.,</a:t>
                      </a:r>
                      <a:r>
                        <a:rPr lang="ru-RU" sz="1400" baseline="0" dirty="0" smtClean="0"/>
                        <a:t> не более 50% от рыночной стоимости имущества**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1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Страхование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Оборудование первый год бесплатно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 anchor="ctr"/>
                </a:tc>
              </a:tr>
              <a:tr h="29177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Лизингополучатели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Юридические</a:t>
                      </a:r>
                      <a:r>
                        <a:rPr lang="ru-RU" sz="1400" baseline="0" dirty="0" smtClean="0"/>
                        <a:t> лица любой отраслевой принадлежности, в т. ч. вновь созданные 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7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Доп.</a:t>
                      </a:r>
                      <a:r>
                        <a:rPr lang="ru-RU" sz="1400" baseline="0" dirty="0" smtClean="0"/>
                        <a:t> Государственная поддержка</a:t>
                      </a:r>
                      <a:endParaRPr lang="ru-RU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Компенсация лизинговых платежей. 1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срока***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Компенсация процентной части лизинговых платежей в течении всего периода***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7524" y="5805264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ru-RU" sz="1200" b="1" dirty="0" smtClean="0"/>
              <a:t>*Возвратный</a:t>
            </a:r>
            <a:r>
              <a:rPr lang="ru-RU" sz="1200" dirty="0"/>
              <a:t> </a:t>
            </a:r>
            <a:r>
              <a:rPr lang="ru-RU" sz="1200" b="1" dirty="0"/>
              <a:t>лизинг</a:t>
            </a:r>
            <a:r>
              <a:rPr lang="ru-RU" sz="1200" dirty="0"/>
              <a:t> – </a:t>
            </a:r>
            <a:r>
              <a:rPr lang="ru-RU" sz="1200" b="1" dirty="0"/>
              <a:t>это</a:t>
            </a:r>
            <a:r>
              <a:rPr lang="ru-RU" sz="1200" dirty="0"/>
              <a:t> финансовая операция, при которой </a:t>
            </a:r>
            <a:r>
              <a:rPr lang="ru-RU" sz="1200" dirty="0" smtClean="0"/>
              <a:t>лизингополучатель </a:t>
            </a:r>
            <a:r>
              <a:rPr lang="ru-RU" sz="1200" dirty="0"/>
              <a:t>продает свой актив, а потом берет его же в аренду на долгосрочный период</a:t>
            </a:r>
            <a:r>
              <a:rPr lang="ru-RU" sz="1200" dirty="0" smtClean="0"/>
              <a:t>.</a:t>
            </a:r>
          </a:p>
          <a:p>
            <a:pPr marL="171450" indent="-171450">
              <a:buFont typeface="Arial" charset="0"/>
              <a:buChar char="•"/>
            </a:pPr>
            <a:r>
              <a:rPr lang="ru-RU" sz="1200" dirty="0" smtClean="0"/>
              <a:t>** </a:t>
            </a:r>
            <a:r>
              <a:rPr lang="ru-RU" sz="1200" b="1" dirty="0" smtClean="0"/>
              <a:t>Сумма по договору лизинга</a:t>
            </a:r>
            <a:r>
              <a:rPr lang="ru-RU" sz="1200" dirty="0" smtClean="0"/>
              <a:t> не может превышать десятикратного размера от суммы, заблокированной на счетах Заявителя в банках</a:t>
            </a:r>
          </a:p>
          <a:p>
            <a:pPr marL="171450" indent="-171450">
              <a:buFont typeface="Arial" charset="0"/>
              <a:buChar char="•"/>
            </a:pPr>
            <a:r>
              <a:rPr lang="ru-RU" sz="1200" b="1" dirty="0" smtClean="0"/>
              <a:t>*** Компенсация платежей </a:t>
            </a:r>
            <a:r>
              <a:rPr lang="ru-RU" sz="1200" dirty="0" smtClean="0"/>
              <a:t>предоставляется в размере не более суммы, заблокированной на счетах Заявителя в банках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xmlns="" val="116637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139</Words>
  <Application>Microsoft Office PowerPoint</Application>
  <PresentationFormat>Экран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Каримуллин Марат Зуфарович</dc:creator>
  <cp:lastModifiedBy>аливановна</cp:lastModifiedBy>
  <cp:revision>33</cp:revision>
  <cp:lastPrinted>2017-03-06T12:28:50Z</cp:lastPrinted>
  <dcterms:created xsi:type="dcterms:W3CDTF">2017-03-04T06:45:59Z</dcterms:created>
  <dcterms:modified xsi:type="dcterms:W3CDTF">2017-03-22T11:41:13Z</dcterms:modified>
</cp:coreProperties>
</file>